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57" r:id="rId3"/>
    <p:sldId id="261" r:id="rId4"/>
    <p:sldId id="262" r:id="rId5"/>
    <p:sldId id="259" r:id="rId6"/>
    <p:sldId id="260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7CE95-64E2-4B61-8D7D-52920803064E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A56EE-27D6-4ECD-8D4C-7C1125C3EE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90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A56EE-27D6-4ECD-8D4C-7C1125C3EEE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30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A56EE-27D6-4ECD-8D4C-7C1125C3EEE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83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B41-A396-487D-A9BA-B038EACE654E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25CB-D74F-4B00-A70B-682D59B3C8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B41-A396-487D-A9BA-B038EACE654E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25CB-D74F-4B00-A70B-682D59B3C8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B41-A396-487D-A9BA-B038EACE654E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25CB-D74F-4B00-A70B-682D59B3C8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B41-A396-487D-A9BA-B038EACE654E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25CB-D74F-4B00-A70B-682D59B3C8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B41-A396-487D-A9BA-B038EACE654E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25CB-D74F-4B00-A70B-682D59B3C8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B41-A396-487D-A9BA-B038EACE654E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25CB-D74F-4B00-A70B-682D59B3C8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B41-A396-487D-A9BA-B038EACE654E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25CB-D74F-4B00-A70B-682D59B3C8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B41-A396-487D-A9BA-B038EACE654E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25CB-D74F-4B00-A70B-682D59B3C8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B41-A396-487D-A9BA-B038EACE654E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25CB-D74F-4B00-A70B-682D59B3C8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B41-A396-487D-A9BA-B038EACE654E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25CB-D74F-4B00-A70B-682D59B3C8C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B41-A396-487D-A9BA-B038EACE654E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CB25CB-D74F-4B00-A70B-682D59B3C8C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1CB25CB-D74F-4B00-A70B-682D59B3C8CB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D5B7B41-A396-487D-A9BA-B038EACE654E}" type="datetimeFigureOut">
              <a:rPr lang="fr-FR" smtClean="0"/>
              <a:t>21/10/2019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hotel-monestie-beziers.com/" TargetMode="Externa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TILISATEUR\Pictures\contact hot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291" y="4326022"/>
            <a:ext cx="1147763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42228" y="579330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600" dirty="0" smtClean="0"/>
              <a:t> </a:t>
            </a:r>
            <a:r>
              <a:rPr lang="fr-FR" sz="1600" dirty="0" smtClean="0">
                <a:hlinkClick r:id="rId4"/>
              </a:rPr>
              <a:t>www.hotel-monestie-beziers.com</a:t>
            </a:r>
            <a:r>
              <a:rPr lang="fr-FR" sz="1600" dirty="0" smtClean="0"/>
              <a:t>  </a:t>
            </a:r>
          </a:p>
          <a:p>
            <a:pPr algn="ctr"/>
            <a:r>
              <a:rPr lang="fr-FR" sz="1600" dirty="0" smtClean="0"/>
              <a:t>10 Rue Théophile Gautier</a:t>
            </a:r>
          </a:p>
          <a:p>
            <a:pPr algn="ctr"/>
            <a:r>
              <a:rPr lang="fr-FR" sz="1600" dirty="0" smtClean="0"/>
              <a:t>34760 Boujan</a:t>
            </a:r>
            <a:r>
              <a:rPr lang="fr-FR" sz="1600" dirty="0"/>
              <a:t>-</a:t>
            </a:r>
            <a:r>
              <a:rPr lang="fr-FR" sz="1600" dirty="0" smtClean="0"/>
              <a:t>sur -Libron</a:t>
            </a:r>
          </a:p>
          <a:p>
            <a:pPr algn="ctr"/>
            <a:r>
              <a:rPr lang="fr-FR" sz="1600" dirty="0" smtClean="0"/>
              <a:t>04.67.31.89.89</a:t>
            </a:r>
            <a:endParaRPr lang="fr-FR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37942"/>
            <a:ext cx="7588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8" t="-610" r="-1426"/>
          <a:stretch/>
        </p:blipFill>
        <p:spPr>
          <a:xfrm>
            <a:off x="2843808" y="218550"/>
            <a:ext cx="5614419" cy="276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" y="2988008"/>
            <a:ext cx="5695745" cy="2899868"/>
          </a:xfrm>
          <a:prstGeom prst="rect">
            <a:avLst/>
          </a:prstGeom>
        </p:spPr>
      </p:pic>
      <p:pic>
        <p:nvPicPr>
          <p:cNvPr id="1026" name="Picture 2" descr="Le Monestié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6679"/>
            <a:ext cx="2305422" cy="103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ésultat de recherche d'images pour &quot;logo 3 cheminées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29" y="5497401"/>
            <a:ext cx="1757763" cy="58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1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3479"/>
            <a:ext cx="8229600" cy="1143000"/>
          </a:xfrm>
        </p:spPr>
        <p:txBody>
          <a:bodyPr/>
          <a:lstStyle/>
          <a:p>
            <a:pPr algn="ctr"/>
            <a:r>
              <a:rPr lang="fr-FR" sz="5400" dirty="0" smtClean="0">
                <a:latin typeface="Gabriola" pitchFamily="82" charset="0"/>
              </a:rPr>
              <a:t>Nos </a:t>
            </a:r>
            <a:r>
              <a:rPr lang="fr-FR" sz="5400" dirty="0" smtClean="0">
                <a:latin typeface="Gabriola" pitchFamily="82" charset="0"/>
              </a:rPr>
              <a:t>Chambres </a:t>
            </a:r>
            <a:endParaRPr lang="fr-FR" sz="5400" dirty="0">
              <a:latin typeface="Gabriola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7920880" cy="5400599"/>
          </a:xfr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fr-FR" sz="2400" dirty="0" smtClean="0">
                <a:latin typeface="Gabriola" pitchFamily="82" charset="0"/>
              </a:rPr>
              <a:t>L’hôtel </a:t>
            </a:r>
            <a:r>
              <a:rPr lang="fr-FR" sz="2400" dirty="0" smtClean="0">
                <a:latin typeface="Gabriola" pitchFamily="82" charset="0"/>
              </a:rPr>
              <a:t>dispose de 36 chambres </a:t>
            </a:r>
            <a:r>
              <a:rPr lang="fr-FR" sz="2400" dirty="0" smtClean="0">
                <a:latin typeface="Gabriola" pitchFamily="82" charset="0"/>
              </a:rPr>
              <a:t>réparties sur deux niveaux. </a:t>
            </a:r>
          </a:p>
          <a:p>
            <a:pPr marL="411480" lvl="1" indent="0">
              <a:buNone/>
            </a:pPr>
            <a:r>
              <a:rPr lang="fr-FR" b="1" dirty="0" smtClean="0">
                <a:latin typeface="Gabriola" pitchFamily="82" charset="0"/>
              </a:rPr>
              <a:t>Chambre confort 				Chambre exécutive </a:t>
            </a:r>
            <a:endParaRPr lang="fr-FR" b="1" u="sng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0" y="2176716"/>
            <a:ext cx="2431929" cy="1622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76716"/>
            <a:ext cx="2503568" cy="1670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12857"/>
            <a:ext cx="1010097" cy="44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9" y="4777580"/>
            <a:ext cx="2431929" cy="1622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90244"/>
            <a:ext cx="2584117" cy="1724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ZoneTexte 3"/>
          <p:cNvSpPr txBox="1"/>
          <p:nvPr/>
        </p:nvSpPr>
        <p:spPr>
          <a:xfrm>
            <a:off x="798929" y="426173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Gabriola" pitchFamily="82" charset="0"/>
              </a:rPr>
              <a:t>Chambre supérieure</a:t>
            </a:r>
            <a:endParaRPr lang="fr-FR" sz="2000" b="1" dirty="0">
              <a:latin typeface="Gabriola" pitchFamily="8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2000" y="426173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Gabriola" pitchFamily="82" charset="0"/>
              </a:rPr>
              <a:t>Chambre privilège : Très prochainement </a:t>
            </a:r>
            <a:endParaRPr lang="fr-FR" sz="20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8058"/>
          </a:xfrm>
        </p:spPr>
        <p:txBody>
          <a:bodyPr/>
          <a:lstStyle/>
          <a:p>
            <a:pPr algn="ctr"/>
            <a:r>
              <a:rPr lang="fr-FR" sz="5000" dirty="0" smtClean="0">
                <a:latin typeface="Gabriola" pitchFamily="82" charset="0"/>
              </a:rPr>
              <a:t>Nos Soirées Etape</a:t>
            </a:r>
            <a:endParaRPr lang="fr-FR" sz="5000" dirty="0">
              <a:latin typeface="Gabriola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40970"/>
            <a:ext cx="7620000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fr-FR" sz="2000" b="1" dirty="0">
                <a:latin typeface="Gabriola" pitchFamily="82" charset="0"/>
              </a:rPr>
              <a:t> </a:t>
            </a:r>
            <a:r>
              <a:rPr lang="fr-FR" sz="2000" b="1" dirty="0" smtClean="0">
                <a:latin typeface="Gabriola" pitchFamily="82" charset="0"/>
              </a:rPr>
              <a:t>                   Soirée étape exécutive		</a:t>
            </a:r>
            <a:endParaRPr lang="fr-FR" sz="2000" b="1" dirty="0">
              <a:latin typeface="Gabriola" pitchFamily="82" charset="0"/>
            </a:endParaRPr>
          </a:p>
          <a:p>
            <a:pPr marL="114300" indent="0">
              <a:buNone/>
            </a:pPr>
            <a:endParaRPr lang="fr-FR" sz="2000" b="1" dirty="0" smtClean="0">
              <a:latin typeface="Gabriola" pitchFamily="82" charset="0"/>
            </a:endParaRPr>
          </a:p>
          <a:p>
            <a:pPr marL="114300" indent="0">
              <a:buNone/>
            </a:pPr>
            <a:endParaRPr lang="fr-FR" sz="2000" b="1" dirty="0">
              <a:latin typeface="Gabriola" pitchFamily="82" charset="0"/>
            </a:endParaRPr>
          </a:p>
          <a:p>
            <a:pPr marL="114300" indent="0">
              <a:buNone/>
            </a:pPr>
            <a:endParaRPr lang="fr-FR" sz="2000" b="1" dirty="0" smtClean="0">
              <a:latin typeface="Gabriola" pitchFamily="82" charset="0"/>
            </a:endParaRPr>
          </a:p>
          <a:p>
            <a:pPr marL="114300" indent="0">
              <a:buNone/>
            </a:pPr>
            <a:endParaRPr lang="fr-FR" sz="2000" b="1" dirty="0">
              <a:latin typeface="Gabriola" pitchFamily="82" charset="0"/>
            </a:endParaRPr>
          </a:p>
          <a:p>
            <a:pPr marL="114300" indent="0">
              <a:buNone/>
            </a:pPr>
            <a:endParaRPr lang="fr-FR" sz="2000" b="1" dirty="0" smtClean="0">
              <a:latin typeface="Gabriola" pitchFamily="82" charset="0"/>
            </a:endParaRPr>
          </a:p>
          <a:p>
            <a:pPr marL="114300" indent="0">
              <a:buNone/>
            </a:pPr>
            <a:endParaRPr lang="fr-FR" sz="2000" b="1" dirty="0">
              <a:latin typeface="Gabriola" pitchFamily="82" charset="0"/>
            </a:endParaRPr>
          </a:p>
          <a:p>
            <a:pPr marL="114300" indent="0" algn="ctr">
              <a:buNone/>
            </a:pPr>
            <a:endParaRPr lang="fr-FR" sz="2000" b="1" dirty="0">
              <a:latin typeface="Gabriola" pitchFamily="82" charset="0"/>
            </a:endParaRPr>
          </a:p>
          <a:p>
            <a:pPr marL="114300" indent="0" algn="ctr">
              <a:buNone/>
            </a:pPr>
            <a:r>
              <a:rPr lang="fr-FR" sz="2000" b="1" dirty="0" smtClean="0">
                <a:latin typeface="Gabriola" pitchFamily="82" charset="0"/>
              </a:rPr>
              <a:t>Soirée étape privilège : Très prochainement </a:t>
            </a:r>
          </a:p>
          <a:p>
            <a:pPr marL="114300" indent="0" algn="ctr">
              <a:buNone/>
            </a:pPr>
            <a:endParaRPr lang="fr-FR" sz="2000" b="1" dirty="0" smtClean="0">
              <a:latin typeface="Gabriola" pitchFamily="82" charset="0"/>
            </a:endParaRPr>
          </a:p>
          <a:p>
            <a:pPr marL="114300" indent="0">
              <a:buNone/>
            </a:pPr>
            <a:endParaRPr lang="fr-FR" sz="2000" b="1" dirty="0">
              <a:latin typeface="Gabriola" pitchFamily="82" charset="0"/>
            </a:endParaRPr>
          </a:p>
          <a:p>
            <a:pPr marL="114300" indent="0">
              <a:buNone/>
            </a:pPr>
            <a:r>
              <a:rPr lang="fr-FR" sz="2000" b="1" dirty="0" smtClean="0">
                <a:latin typeface="Gabriola" pitchFamily="82" charset="0"/>
              </a:rPr>
              <a:t> </a:t>
            </a:r>
          </a:p>
          <a:p>
            <a:pPr marL="114300" indent="0">
              <a:buNone/>
            </a:pPr>
            <a:endParaRPr lang="fr-FR" dirty="0"/>
          </a:p>
        </p:txBody>
      </p:sp>
      <p:pic>
        <p:nvPicPr>
          <p:cNvPr id="2050" name="Picture 2" descr="C:\Users\UTILISATEUR\Documents\Image\PHOTOGRAPHE LOURDES 2017\Chambre Executive lourde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091966" cy="2059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TILISATEUR\Documents\Image\Chambre supérieur et executive\IMG_3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979" y="4509120"/>
            <a:ext cx="3091966" cy="2143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00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5000" dirty="0" smtClean="0">
                <a:latin typeface="Gabriola" pitchFamily="82" charset="0"/>
              </a:rPr>
              <a:t>Notre salle de Séminaire </a:t>
            </a:r>
            <a:endParaRPr lang="fr-FR" sz="5000" dirty="0">
              <a:latin typeface="Gabriola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28800"/>
            <a:ext cx="8208912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fr-FR" dirty="0">
                <a:latin typeface="Gabriola" pitchFamily="82" charset="0"/>
              </a:rPr>
              <a:t>Doté d’un espace séminaire notre établissement peut </a:t>
            </a:r>
            <a:r>
              <a:rPr lang="fr-FR" dirty="0" smtClean="0">
                <a:latin typeface="Gabriola" pitchFamily="82" charset="0"/>
              </a:rPr>
              <a:t>vous accueillir </a:t>
            </a:r>
            <a:r>
              <a:rPr lang="fr-FR" dirty="0">
                <a:latin typeface="Gabriola" pitchFamily="82" charset="0"/>
              </a:rPr>
              <a:t>pour tous types de manifestations </a:t>
            </a:r>
            <a:r>
              <a:rPr lang="fr-FR" dirty="0" smtClean="0">
                <a:latin typeface="Gabriola" pitchFamily="82" charset="0"/>
              </a:rPr>
              <a:t>professionnelles.</a:t>
            </a:r>
          </a:p>
          <a:p>
            <a:pPr marL="114300" indent="0" algn="ctr">
              <a:buNone/>
            </a:pPr>
            <a:r>
              <a:rPr lang="fr-FR" dirty="0">
                <a:latin typeface="Gabriola" pitchFamily="82" charset="0"/>
              </a:rPr>
              <a:t>La salle réunion est équipée d’un vidéoprojecteur, </a:t>
            </a:r>
            <a:r>
              <a:rPr lang="fr-FR" dirty="0" smtClean="0">
                <a:latin typeface="Gabriola" pitchFamily="82" charset="0"/>
              </a:rPr>
              <a:t>d’une connexion </a:t>
            </a:r>
            <a:r>
              <a:rPr lang="fr-FR" dirty="0">
                <a:latin typeface="Gabriola" pitchFamily="82" charset="0"/>
              </a:rPr>
              <a:t>WIFI, d’un paperboard, de feuille avec stylo sur </a:t>
            </a:r>
            <a:r>
              <a:rPr lang="fr-FR" dirty="0" smtClean="0">
                <a:latin typeface="Gabriola" pitchFamily="82" charset="0"/>
              </a:rPr>
              <a:t>table ainsi </a:t>
            </a:r>
            <a:r>
              <a:rPr lang="fr-FR" dirty="0">
                <a:latin typeface="Gabriola" pitchFamily="82" charset="0"/>
              </a:rPr>
              <a:t>qu’une demi-bouteille d’eau plate par personne</a:t>
            </a:r>
            <a:r>
              <a:rPr lang="fr-FR" dirty="0" smtClean="0">
                <a:latin typeface="Gabriola" pitchFamily="82" charset="0"/>
              </a:rPr>
              <a:t>.</a:t>
            </a:r>
          </a:p>
          <a:p>
            <a:pPr marL="114300" indent="0" algn="ctr">
              <a:buNone/>
            </a:pPr>
            <a:endParaRPr lang="fr-FR" dirty="0">
              <a:latin typeface="Gabriola" pitchFamily="82" charset="0"/>
            </a:endParaRPr>
          </a:p>
        </p:txBody>
      </p:sp>
      <p:pic>
        <p:nvPicPr>
          <p:cNvPr id="3074" name="Picture 2" descr="C:\Users\UTILISATEUR\Documents\Image\SALLE SEMINAIRE\IMG_34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24" y="3743238"/>
            <a:ext cx="2496389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TILISATEUR\Documents\Image\SALLE SEMINAIRE\IMG_34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52403"/>
            <a:ext cx="2387490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TILISATEUR\Documents\Image\SALLE SEMINAIRE\IMG_34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41645"/>
            <a:ext cx="237626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0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346734"/>
            <a:ext cx="11588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07504" y="13479"/>
            <a:ext cx="8229600" cy="1143000"/>
          </a:xfrm>
        </p:spPr>
        <p:txBody>
          <a:bodyPr/>
          <a:lstStyle/>
          <a:p>
            <a:pPr algn="ctr"/>
            <a:r>
              <a:rPr lang="fr-FR" sz="5400" dirty="0" smtClean="0">
                <a:latin typeface="Gabriola" pitchFamily="82" charset="0"/>
              </a:rPr>
              <a:t>Nos services et équipements</a:t>
            </a:r>
            <a:endParaRPr lang="fr-FR" sz="5400" dirty="0">
              <a:latin typeface="Gabriola" pitchFamily="82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7920880" cy="50720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endParaRPr lang="fr-FR" sz="2800" dirty="0" smtClean="0">
              <a:latin typeface="Gabriola" pitchFamily="82" charset="0"/>
            </a:endParaRPr>
          </a:p>
          <a:p>
            <a:pPr marL="114300" indent="0" algn="ctr">
              <a:buNone/>
            </a:pPr>
            <a:r>
              <a:rPr lang="fr-FR" sz="2800" u="sng" dirty="0" smtClean="0">
                <a:latin typeface="Gabriola" pitchFamily="82" charset="0"/>
              </a:rPr>
              <a:t>Nos services:</a:t>
            </a:r>
            <a:endParaRPr lang="fr-FR" sz="2800" b="1" u="sng" dirty="0" smtClean="0">
              <a:latin typeface="Gabriola" pitchFamily="82" charset="0"/>
            </a:endParaRPr>
          </a:p>
          <a:p>
            <a:pPr algn="ctr"/>
            <a:r>
              <a:rPr lang="fr-FR" sz="2400" dirty="0" smtClean="0">
                <a:latin typeface="Gabriola" pitchFamily="82" charset="0"/>
                <a:cs typeface="Andalus" pitchFamily="18" charset="-78"/>
              </a:rPr>
              <a:t>Petit-déjeuner buffet servit de 7h à 10h</a:t>
            </a:r>
          </a:p>
          <a:p>
            <a:pPr algn="ctr"/>
            <a:r>
              <a:rPr lang="fr-FR" sz="2400" dirty="0" smtClean="0">
                <a:latin typeface="Gabriola" pitchFamily="82" charset="0"/>
                <a:cs typeface="Andalus" pitchFamily="18" charset="-78"/>
              </a:rPr>
              <a:t>Room service de 18h à 21h</a:t>
            </a:r>
          </a:p>
          <a:p>
            <a:pPr algn="ctr"/>
            <a:r>
              <a:rPr lang="fr-FR" sz="2400" dirty="0" smtClean="0">
                <a:latin typeface="Gabriola" pitchFamily="82" charset="0"/>
                <a:cs typeface="Andalus" pitchFamily="18" charset="-78"/>
              </a:rPr>
              <a:t>Piscine sécurisée et parking gratuit fermé de 22h à 7h</a:t>
            </a:r>
          </a:p>
          <a:p>
            <a:pPr marL="114300" indent="0" algn="ctr">
              <a:buNone/>
            </a:pPr>
            <a:endParaRPr lang="fr-FR" sz="2400" dirty="0">
              <a:latin typeface="Gabriola" pitchFamily="82" charset="0"/>
              <a:cs typeface="Andalus" pitchFamily="18" charset="-78"/>
            </a:endParaRPr>
          </a:p>
          <a:p>
            <a:pPr marL="114300" indent="0" algn="ctr">
              <a:buNone/>
            </a:pPr>
            <a:r>
              <a:rPr lang="fr-FR" sz="2800" u="sng" dirty="0" smtClean="0">
                <a:latin typeface="Gabriola" pitchFamily="82" charset="0"/>
                <a:cs typeface="Andalus" pitchFamily="18" charset="-78"/>
              </a:rPr>
              <a:t>Nos équipements </a:t>
            </a:r>
          </a:p>
          <a:p>
            <a:pPr algn="ctr"/>
            <a:r>
              <a:rPr lang="fr-FR" sz="2400" dirty="0" smtClean="0">
                <a:latin typeface="Gabriola" pitchFamily="82" charset="0"/>
                <a:cs typeface="Andalus" pitchFamily="18" charset="-78"/>
              </a:rPr>
              <a:t>Chambres spacieuses de 21m2, insonorisées et climatisées, équipées d’une salle de bains avec toilettes,</a:t>
            </a:r>
          </a:p>
          <a:p>
            <a:pPr algn="ctr"/>
            <a:r>
              <a:rPr lang="fr-FR" sz="2400" dirty="0" smtClean="0">
                <a:latin typeface="Gabriola" pitchFamily="82" charset="0"/>
                <a:cs typeface="Andalus" pitchFamily="18" charset="-78"/>
              </a:rPr>
              <a:t>TV écran plat avec TNT + Canal</a:t>
            </a:r>
          </a:p>
          <a:p>
            <a:pPr algn="ctr"/>
            <a:r>
              <a:rPr lang="fr-FR" sz="2400" dirty="0" smtClean="0">
                <a:latin typeface="Gabriola" pitchFamily="82" charset="0"/>
                <a:cs typeface="Andalus" pitchFamily="18" charset="-78"/>
              </a:rPr>
              <a:t>Sèche cheveux</a:t>
            </a:r>
          </a:p>
          <a:p>
            <a:endParaRPr lang="fr-FR" b="1" u="sng" dirty="0" smtClean="0"/>
          </a:p>
          <a:p>
            <a:pPr marL="114300" indent="0">
              <a:buNone/>
            </a:pPr>
            <a:r>
              <a:rPr lang="fr-FR" dirty="0" smtClean="0">
                <a:latin typeface="Gabriola" pitchFamily="82" charset="0"/>
              </a:rPr>
              <a:t> </a:t>
            </a:r>
            <a:endParaRPr lang="fr-FR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6000" dirty="0" smtClean="0">
                <a:latin typeface="Gabriola" pitchFamily="82" charset="0"/>
              </a:rPr>
              <a:t>Nos atouts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31985"/>
            <a:ext cx="7385490" cy="50350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buNone/>
            </a:pPr>
            <a:endParaRPr lang="fr-FR" sz="2000" dirty="0">
              <a:latin typeface="Gabriola" pitchFamily="82" charset="0"/>
            </a:endParaRPr>
          </a:p>
          <a:p>
            <a:pPr algn="ctr"/>
            <a:r>
              <a:rPr lang="fr-FR" sz="2000" dirty="0" smtClean="0">
                <a:latin typeface="Gabriola" pitchFamily="82" charset="0"/>
              </a:rPr>
              <a:t>Accueil personnalisé, bagagerie </a:t>
            </a:r>
            <a:endParaRPr lang="fr-FR" sz="2000" dirty="0">
              <a:latin typeface="Gabriola" pitchFamily="82" charset="0"/>
            </a:endParaRPr>
          </a:p>
          <a:p>
            <a:pPr lvl="0" algn="ctr"/>
            <a:r>
              <a:rPr lang="fr-FR" sz="2000" dirty="0" smtClean="0">
                <a:latin typeface="Gabriola" pitchFamily="82" charset="0"/>
              </a:rPr>
              <a:t>Parking </a:t>
            </a:r>
            <a:r>
              <a:rPr lang="fr-FR" sz="2000" dirty="0">
                <a:latin typeface="Gabriola" pitchFamily="82" charset="0"/>
              </a:rPr>
              <a:t>privé </a:t>
            </a:r>
            <a:r>
              <a:rPr lang="fr-FR" sz="2000" dirty="0" smtClean="0">
                <a:latin typeface="Gabriola" pitchFamily="82" charset="0"/>
              </a:rPr>
              <a:t>(accessibilité bus)</a:t>
            </a:r>
          </a:p>
          <a:p>
            <a:pPr lvl="0" algn="ctr"/>
            <a:r>
              <a:rPr lang="fr-FR" sz="2000" dirty="0" smtClean="0">
                <a:latin typeface="Gabriola" pitchFamily="82" charset="0"/>
              </a:rPr>
              <a:t>Emplacement </a:t>
            </a:r>
            <a:r>
              <a:rPr lang="fr-FR" sz="2000" dirty="0">
                <a:latin typeface="Gabriola" pitchFamily="82" charset="0"/>
              </a:rPr>
              <a:t>privilégié à proximité des grands axes </a:t>
            </a:r>
            <a:r>
              <a:rPr lang="fr-FR" sz="2000" dirty="0" smtClean="0">
                <a:latin typeface="Gabriola" pitchFamily="82" charset="0"/>
              </a:rPr>
              <a:t>routiers</a:t>
            </a:r>
            <a:r>
              <a:rPr lang="fr-FR" sz="2000" dirty="0">
                <a:latin typeface="Gabriola" pitchFamily="82" charset="0"/>
              </a:rPr>
              <a:t> </a:t>
            </a:r>
            <a:r>
              <a:rPr lang="fr-FR" sz="2000" dirty="0" smtClean="0">
                <a:latin typeface="Gabriola" pitchFamily="82" charset="0"/>
              </a:rPr>
              <a:t>(A9, A75)</a:t>
            </a:r>
            <a:endParaRPr lang="fr-FR" sz="2000" dirty="0">
              <a:latin typeface="Gabriola" pitchFamily="82" charset="0"/>
            </a:endParaRPr>
          </a:p>
          <a:p>
            <a:pPr lvl="0" algn="ctr"/>
            <a:r>
              <a:rPr lang="fr-FR" sz="2000" dirty="0">
                <a:latin typeface="Gabriola" pitchFamily="82" charset="0"/>
              </a:rPr>
              <a:t>Une salle de réunion à disposition (devis sur demande</a:t>
            </a:r>
            <a:r>
              <a:rPr lang="fr-FR" sz="2000" dirty="0" smtClean="0">
                <a:latin typeface="Gabriola" pitchFamily="82" charset="0"/>
              </a:rPr>
              <a:t>)</a:t>
            </a:r>
            <a:endParaRPr lang="fr-FR" sz="2000" dirty="0">
              <a:latin typeface="Gabriola" pitchFamily="82" charset="0"/>
            </a:endParaRPr>
          </a:p>
          <a:p>
            <a:pPr lvl="0" algn="ctr"/>
            <a:r>
              <a:rPr lang="fr-FR" sz="2000" dirty="0">
                <a:latin typeface="Gabriola" pitchFamily="82" charset="0"/>
              </a:rPr>
              <a:t>Espaces détente : </a:t>
            </a:r>
            <a:r>
              <a:rPr lang="fr-FR" sz="2000" dirty="0" smtClean="0">
                <a:latin typeface="Gabriola" pitchFamily="82" charset="0"/>
              </a:rPr>
              <a:t>billard, terrasse</a:t>
            </a:r>
            <a:r>
              <a:rPr lang="fr-FR" sz="2000" dirty="0">
                <a:latin typeface="Gabriola" pitchFamily="82" charset="0"/>
              </a:rPr>
              <a:t>, piscine </a:t>
            </a:r>
            <a:r>
              <a:rPr lang="fr-FR" sz="2000" dirty="0" smtClean="0">
                <a:latin typeface="Gabriola" pitchFamily="82" charset="0"/>
              </a:rPr>
              <a:t>extérieure (en saison)</a:t>
            </a:r>
            <a:endParaRPr lang="fr-FR" sz="2000" dirty="0">
              <a:latin typeface="Gabriola" pitchFamily="82" charset="0"/>
            </a:endParaRPr>
          </a:p>
          <a:p>
            <a:pPr lvl="0" algn="ctr"/>
            <a:r>
              <a:rPr lang="fr-FR" sz="2000" dirty="0">
                <a:latin typeface="Gabriola" pitchFamily="82" charset="0"/>
              </a:rPr>
              <a:t>Restaurant </a:t>
            </a:r>
            <a:r>
              <a:rPr lang="fr-FR" sz="2000" dirty="0" smtClean="0">
                <a:latin typeface="Gabriola" pitchFamily="82" charset="0"/>
              </a:rPr>
              <a:t>partenaire &amp; </a:t>
            </a:r>
            <a:r>
              <a:rPr lang="fr-FR" sz="2000" smtClean="0">
                <a:latin typeface="Gabriola" pitchFamily="82" charset="0"/>
              </a:rPr>
              <a:t>room service</a:t>
            </a:r>
            <a:endParaRPr lang="fr-FR" sz="2000" dirty="0">
              <a:latin typeface="Gabriola" pitchFamily="82" charset="0"/>
            </a:endParaRPr>
          </a:p>
          <a:p>
            <a:pPr lvl="0" algn="ctr"/>
            <a:r>
              <a:rPr lang="fr-FR" sz="2000" dirty="0">
                <a:latin typeface="Gabriola" pitchFamily="82" charset="0"/>
              </a:rPr>
              <a:t>Etablissement ouvert toute </a:t>
            </a:r>
            <a:r>
              <a:rPr lang="fr-FR" sz="2000" dirty="0" smtClean="0">
                <a:latin typeface="Gabriola" pitchFamily="82" charset="0"/>
              </a:rPr>
              <a:t>l’année</a:t>
            </a:r>
          </a:p>
          <a:p>
            <a:pPr lvl="0" algn="ctr"/>
            <a:r>
              <a:rPr lang="fr-FR" sz="2000" dirty="0" smtClean="0">
                <a:latin typeface="Gabriola" pitchFamily="82" charset="0"/>
              </a:rPr>
              <a:t>Soirée étape comprenant un dîner, une nuit et un petit-déjeuner ( room service ou restaurant partenaire</a:t>
            </a:r>
            <a:r>
              <a:rPr lang="fr-FR" sz="2800" dirty="0" smtClean="0">
                <a:latin typeface="Gabriola" pitchFamily="82" charset="0"/>
              </a:rPr>
              <a:t>) </a:t>
            </a:r>
            <a:endParaRPr lang="fr-FR" sz="2800" dirty="0">
              <a:latin typeface="Gabriola" pitchFamily="82" charset="0"/>
            </a:endParaRPr>
          </a:p>
          <a:p>
            <a:pPr marL="114300" indent="0">
              <a:buNone/>
            </a:pPr>
            <a:endParaRPr lang="fr-FR" sz="2400" dirty="0">
              <a:latin typeface="Gabriola" pitchFamily="8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351587"/>
            <a:ext cx="11588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8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1026</TotalTime>
  <Words>187</Words>
  <Application>Microsoft Office PowerPoint</Application>
  <PresentationFormat>Affichage à l'écran (4:3)</PresentationFormat>
  <Paragraphs>50</Paragraphs>
  <Slides>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Contiguïté</vt:lpstr>
      <vt:lpstr>Présentation PowerPoint</vt:lpstr>
      <vt:lpstr>Nos Chambres </vt:lpstr>
      <vt:lpstr>Nos Soirées Etape</vt:lpstr>
      <vt:lpstr>Notre salle de Séminaire </vt:lpstr>
      <vt:lpstr>Nos services et équipements</vt:lpstr>
      <vt:lpstr>Nos atouts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Windows User</dc:creator>
  <cp:lastModifiedBy>Windows User</cp:lastModifiedBy>
  <cp:revision>58</cp:revision>
  <dcterms:created xsi:type="dcterms:W3CDTF">2018-10-08T14:14:19Z</dcterms:created>
  <dcterms:modified xsi:type="dcterms:W3CDTF">2019-10-21T16:55:12Z</dcterms:modified>
</cp:coreProperties>
</file>